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6" r:id="rId2"/>
    <p:sldId id="262" r:id="rId3"/>
    <p:sldId id="257" r:id="rId4"/>
    <p:sldId id="260" r:id="rId5"/>
    <p:sldId id="259" r:id="rId6"/>
    <p:sldId id="265" r:id="rId7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7" d="100"/>
          <a:sy n="107" d="100"/>
        </p:scale>
        <p:origin x="-72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B1644AE6-DD6E-4A60-B5BA-C43383AE49DA}" type="datetimeFigureOut">
              <a:rPr lang="en-US"/>
              <a:pPr/>
              <a:t>2/14/2012</a:t>
            </a:fld>
            <a:endParaRPr lang="en-US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CBD5F43C-E1F5-452D-9B63-C83601B18EC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D83B0-E593-4664-ADA4-9E3AA321D66B}" type="datetimeFigureOut">
              <a:rPr lang="en-US"/>
              <a:pPr>
                <a:defRPr/>
              </a:pPr>
              <a:t>2/14/2012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BF532-AB54-4859-89F9-A7DBC09EED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C1416-6B85-4A31-B1A0-ACD6BC21BFB6}" type="datetimeFigureOut">
              <a:rPr lang="en-US"/>
              <a:pPr>
                <a:defRPr/>
              </a:pPr>
              <a:t>2/14/2012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165D5-A77C-4776-BDDB-050D85CC51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ACFBA-A6AA-491C-A5B6-0BA36E6C7E00}" type="datetimeFigureOut">
              <a:rPr lang="en-US"/>
              <a:pPr>
                <a:defRPr/>
              </a:pPr>
              <a:t>2/14/2012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CA6E3-8A4E-4B5C-806D-22460281A6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62EA2-3BF3-4006-975B-ABE4353059EB}" type="datetimeFigureOut">
              <a:rPr lang="en-US"/>
              <a:pPr>
                <a:defRPr/>
              </a:pPr>
              <a:t>2/14/2012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B3D15-5B75-461F-8E90-E315CB4861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19AC2-F3DA-488E-88A5-2D86D791B3E1}" type="datetimeFigureOut">
              <a:rPr lang="en-US"/>
              <a:pPr>
                <a:defRPr/>
              </a:pPr>
              <a:t>2/14/2012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9CFB9-4670-448F-8A43-C2990A4ECF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C6984-D0FA-4EAE-922A-C1A3B04A9435}" type="datetimeFigureOut">
              <a:rPr lang="en-US"/>
              <a:pPr>
                <a:defRPr/>
              </a:pPr>
              <a:t>2/14/2012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5F315-C339-41DC-BEA4-0FBABDBFED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CF134-6ECF-4AB4-B452-F8F4377B8751}" type="datetimeFigureOut">
              <a:rPr lang="en-US"/>
              <a:pPr>
                <a:defRPr/>
              </a:pPr>
              <a:t>2/14/2012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36261-BB58-4272-9A12-DCDCFCD7F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E7345-30C6-474D-B2D2-69A9A3C681ED}" type="datetimeFigureOut">
              <a:rPr lang="en-US"/>
              <a:pPr>
                <a:defRPr/>
              </a:pPr>
              <a:t>2/14/2012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052D2-D44C-4919-BEA5-AC211EE58F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EB81A-C4DD-4E52-B3AD-F04F12E6A2DE}" type="datetimeFigureOut">
              <a:rPr lang="en-US"/>
              <a:pPr>
                <a:defRPr/>
              </a:pPr>
              <a:t>2/14/2012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BA41E-F346-47E4-8E11-1EBB1B53DE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615AD-CDD9-4A1B-9C4A-0B12799CB985}" type="datetimeFigureOut">
              <a:rPr lang="en-US"/>
              <a:pPr>
                <a:defRPr/>
              </a:pPr>
              <a:t>2/14/2012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164B3-9273-43B1-8EC3-75580D94EA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308C9-5FAB-47A5-8173-2B8EBCD57835}" type="datetimeFigureOut">
              <a:rPr lang="en-US"/>
              <a:pPr>
                <a:defRPr/>
              </a:pPr>
              <a:t>2/14/2012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6AAA2-FFEB-4626-9D91-523830AA3E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5754FC-3F82-4914-8A56-97DBC9E970BC}" type="datetimeFigureOut">
              <a:rPr lang="en-US"/>
              <a:pPr>
                <a:defRPr/>
              </a:pPr>
              <a:t>2/14/2012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EEA903-2C85-4EEA-8E0C-7E9E6998A8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84313"/>
            <a:ext cx="7772400" cy="1368425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GB" sz="5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The Employer Ownership of Skills Pilot</a:t>
            </a:r>
            <a:endParaRPr lang="en-US" sz="5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650" y="3068638"/>
            <a:ext cx="7632700" cy="1944687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Making </a:t>
            </a:r>
            <a:r>
              <a:rPr lang="en-US" b="1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your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Investments in training work harder</a:t>
            </a:r>
            <a:endParaRPr lang="en-US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84213" y="115888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Government offer... </a:t>
            </a:r>
            <a:endParaRPr lang="en-US" sz="3600" dirty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0825" y="1557338"/>
            <a:ext cx="8893175" cy="42783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Invest with Government on Skills that matter to your business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b="1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Minimum bureaucracy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b="1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Not limited to qualifications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b="1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Can include:</a:t>
            </a:r>
          </a:p>
          <a:p>
            <a:pPr marL="1257300" lvl="2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Company Apprenticeships</a:t>
            </a:r>
          </a:p>
          <a:p>
            <a:pPr marL="1257300" lvl="2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Mentoring and Internships</a:t>
            </a:r>
          </a:p>
          <a:p>
            <a:pPr marL="1257300" lvl="2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New Entrant training</a:t>
            </a:r>
          </a:p>
          <a:p>
            <a:pPr marL="1257300" lvl="2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Small programmes of staff development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84213" y="115888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Cogent offer……</a:t>
            </a:r>
            <a:endParaRPr lang="en-US" sz="3600" dirty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0825" y="1557338"/>
            <a:ext cx="8893175" cy="37242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Companies can bid directly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Cogent can help with Delivery Management that includes: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Training programme </a:t>
            </a:r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iaison with the Skills Funding Agency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Audit preparation and management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Trainee tracking and record keeping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0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Training provider liaison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84213" y="115888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Why Invest?...</a:t>
            </a:r>
            <a:endParaRPr lang="en-US" sz="3600" dirty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0825" y="1658938"/>
            <a:ext cx="8893175" cy="37861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Potential to double </a:t>
            </a: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your</a:t>
            </a: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current investment in training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Access the training </a:t>
            </a: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your</a:t>
            </a: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business needs with support from government.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Help address some of the skill shortages </a:t>
            </a: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you</a:t>
            </a: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are experiencing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Cash contributions from government to </a:t>
            </a: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you </a:t>
            </a:r>
            <a:r>
              <a:rPr lang="en-GB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gives you the purchasing power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84213" y="115888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Areas of Interest.....</a:t>
            </a:r>
            <a:endParaRPr lang="en-US" sz="3600" dirty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0825" y="1268413"/>
            <a:ext cx="8893175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9750" y="2057400"/>
            <a:ext cx="8135938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Entrepreneurship Training </a:t>
            </a:r>
            <a:b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• Tailored Apprenticeships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• SME 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Skills Building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in the Life Science sector using unit based Training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Standards linked to the Gold Standard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Life Science cluster approach to 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mentoring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internships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84213" y="115888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Interested? ... </a:t>
            </a:r>
            <a:endParaRPr lang="en-US" sz="3600" dirty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0825" y="1268413"/>
            <a:ext cx="8893175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3850" y="1341438"/>
            <a:ext cx="8820150" cy="2368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Event detail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				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Date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Briefing dates and webinar 			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Taking place throughout March and  April 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Full application form and guidance published 	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Towards the end of February 2012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Deadline for employer registration 		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13 April 2012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Deadline for submission of full applications 		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26 April 2012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Decisions and applicant feedback 		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June/July 2012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Delivery to commence 			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August 2012 onwards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 b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Employer Briefing Events </a:t>
            </a:r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395288" y="3644900"/>
            <a:ext cx="7705725" cy="23399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Manchester 	6th March 2012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London 		7th March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Birmingham 	14th March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Leeds 		15th March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Sheffield 		21st March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Bristol 		27th March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Newcastle 		28th March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Nottingham 	3rd April 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Liverpool 		4th April 	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239</Words>
  <Application>Microsoft Office PowerPoint</Application>
  <PresentationFormat>On-screen Show (4:3)</PresentationFormat>
  <Paragraphs>64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Calibri</vt:lpstr>
      <vt:lpstr>Arial</vt:lpstr>
      <vt:lpstr>Office Theme</vt:lpstr>
      <vt:lpstr>The Employer Ownership of Skills Pilot</vt:lpstr>
      <vt:lpstr>Slide 2</vt:lpstr>
      <vt:lpstr>Slide 3</vt:lpstr>
      <vt:lpstr>Slide 4</vt:lpstr>
      <vt:lpstr>Slide 5</vt:lpstr>
      <vt:lpstr>Slide 6</vt:lpstr>
    </vt:vector>
  </TitlesOfParts>
  <Company>Dimension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kate.hutchins</cp:lastModifiedBy>
  <cp:revision>36</cp:revision>
  <cp:lastPrinted>2012-02-13T14:03:42Z</cp:lastPrinted>
  <dcterms:created xsi:type="dcterms:W3CDTF">2011-02-18T15:00:35Z</dcterms:created>
  <dcterms:modified xsi:type="dcterms:W3CDTF">2012-02-14T15:57:08Z</dcterms:modified>
</cp:coreProperties>
</file>