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6"/>
  </p:handoutMasterIdLst>
  <p:sldIdLst>
    <p:sldId id="256" r:id="rId2"/>
    <p:sldId id="263" r:id="rId3"/>
    <p:sldId id="267" r:id="rId4"/>
    <p:sldId id="268" r:id="rId5"/>
  </p:sldIdLst>
  <p:sldSz cx="9144000" cy="6858000" type="screen4x3"/>
  <p:notesSz cx="6669088" cy="9926638"/>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75" d="100"/>
          <a:sy n="75" d="100"/>
        </p:scale>
        <p:origin x="-366"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handoutMaster" Target="handoutMasters/handoutMaster1.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410" name="Rectangle 2"/>
          <p:cNvSpPr>
            <a:spLocks noGrp="1" noChangeArrowheads="1"/>
          </p:cNvSpPr>
          <p:nvPr>
            <p:ph type="hdr" sz="quarter"/>
          </p:nvPr>
        </p:nvSpPr>
        <p:spPr bwMode="auto">
          <a:xfrm>
            <a:off x="0" y="0"/>
            <a:ext cx="288925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n-GB"/>
          </a:p>
        </p:txBody>
      </p:sp>
      <p:sp>
        <p:nvSpPr>
          <p:cNvPr id="17411" name="Rectangle 3"/>
          <p:cNvSpPr>
            <a:spLocks noGrp="1" noChangeArrowheads="1"/>
          </p:cNvSpPr>
          <p:nvPr>
            <p:ph type="dt" sz="quarter" idx="1"/>
          </p:nvPr>
        </p:nvSpPr>
        <p:spPr bwMode="auto">
          <a:xfrm>
            <a:off x="3778250" y="0"/>
            <a:ext cx="288925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fld id="{663E74FF-0800-4580-973F-D73381D62152}" type="datetimeFigureOut">
              <a:rPr lang="en-GB"/>
              <a:pPr/>
              <a:t>19/09/2011</a:t>
            </a:fld>
            <a:endParaRPr lang="en-GB"/>
          </a:p>
        </p:txBody>
      </p:sp>
      <p:sp>
        <p:nvSpPr>
          <p:cNvPr id="17412" name="Rectangle 4"/>
          <p:cNvSpPr>
            <a:spLocks noGrp="1" noChangeArrowheads="1"/>
          </p:cNvSpPr>
          <p:nvPr>
            <p:ph type="ftr" sz="quarter" idx="2"/>
          </p:nvPr>
        </p:nvSpPr>
        <p:spPr bwMode="auto">
          <a:xfrm>
            <a:off x="0" y="9428163"/>
            <a:ext cx="288925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GB"/>
          </a:p>
        </p:txBody>
      </p:sp>
      <p:sp>
        <p:nvSpPr>
          <p:cNvPr id="17413" name="Rectangle 5"/>
          <p:cNvSpPr>
            <a:spLocks noGrp="1" noChangeArrowheads="1"/>
          </p:cNvSpPr>
          <p:nvPr>
            <p:ph type="sldNum" sz="quarter" idx="3"/>
          </p:nvPr>
        </p:nvSpPr>
        <p:spPr bwMode="auto">
          <a:xfrm>
            <a:off x="3778250" y="9428163"/>
            <a:ext cx="288925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8673E373-1BA0-4D1C-A46F-D7281F9EBEB5}" type="slidenum">
              <a:rPr lang="en-GB"/>
              <a:pPr/>
              <a:t>‹#›</a:t>
            </a:fld>
            <a:endParaRPr lang="en-GB"/>
          </a:p>
        </p:txBody>
      </p:sp>
    </p:spTree>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DACE318F-09EF-460F-BE92-26723E8ACB6C}" type="datetimeFigureOut">
              <a:rPr lang="en-US"/>
              <a:pPr>
                <a:defRPr/>
              </a:pPr>
              <a:t>9/19/2011</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933B8FBF-30A0-43A3-8D77-A63402B92634}" type="slidenum">
              <a:rPr lang="en-US"/>
              <a:pPr>
                <a:defRPr/>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272DD4FB-F9AD-4642-BE1C-CA2B836CA084}" type="datetimeFigureOut">
              <a:rPr lang="en-US"/>
              <a:pPr>
                <a:defRPr/>
              </a:pPr>
              <a:t>9/19/2011</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DF98CCD8-F670-4752-87C1-DD4534F29646}" type="slidenum">
              <a:rPr lang="en-US"/>
              <a:pPr>
                <a:defRPr/>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4233A639-C21E-4B8D-BCE2-27604FA44D20}" type="datetimeFigureOut">
              <a:rPr lang="en-US"/>
              <a:pPr>
                <a:defRPr/>
              </a:pPr>
              <a:t>9/19/2011</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69509059-09EC-4652-8E16-79CB0A2731A7}" type="slidenum">
              <a:rPr lang="en-US"/>
              <a:pPr>
                <a:defRPr/>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9872FEC7-C41B-417C-90A6-36324A78CBA0}" type="datetimeFigureOut">
              <a:rPr lang="en-US"/>
              <a:pPr>
                <a:defRPr/>
              </a:pPr>
              <a:t>9/19/2011</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9B57C311-8192-4747-BD35-7E578F186819}" type="slidenum">
              <a:rPr lang="en-US"/>
              <a:pPr>
                <a:defRPr/>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C1DDBA49-A5FC-40EB-92CE-3C1747A9091C}" type="datetimeFigureOut">
              <a:rPr lang="en-US"/>
              <a:pPr>
                <a:defRPr/>
              </a:pPr>
              <a:t>9/19/2011</a:t>
            </a:fld>
            <a:endParaRPr lang="en-US" dirty="0"/>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6229A63A-9FD4-4E0B-8264-2E20F88B2CE0}" type="slidenum">
              <a:rPr lang="en-US"/>
              <a:pPr>
                <a:defRPr/>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097C7B3E-1DDD-4F70-BF13-941260303246}" type="datetimeFigureOut">
              <a:rPr lang="en-US"/>
              <a:pPr>
                <a:defRPr/>
              </a:pPr>
              <a:t>9/19/2011</a:t>
            </a:fld>
            <a:endParaRPr lang="en-US" dirty="0"/>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42A7AC5E-52F5-4493-9B89-6CBF35B33667}" type="slidenum">
              <a:rPr lang="en-US"/>
              <a:pPr>
                <a:defRPr/>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D622E435-6C4C-4E97-B797-ED21D0EBC9AA}" type="datetimeFigureOut">
              <a:rPr lang="en-US"/>
              <a:pPr>
                <a:defRPr/>
              </a:pPr>
              <a:t>9/19/2011</a:t>
            </a:fld>
            <a:endParaRPr lang="en-US" dirty="0"/>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76C634D2-4AED-40DC-BC10-F54A7B50053D}" type="slidenum">
              <a:rPr lang="en-US"/>
              <a:pPr>
                <a:defRPr/>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01EF646F-CB95-4F5C-8D11-B890A16BFD02}" type="datetimeFigureOut">
              <a:rPr lang="en-US"/>
              <a:pPr>
                <a:defRPr/>
              </a:pPr>
              <a:t>9/19/2011</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D4616F40-6F10-4D3B-8A7D-3C61DA19E64C}" type="slidenum">
              <a:rPr lang="en-US"/>
              <a:pPr>
                <a:defRPr/>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5097FBF2-F7E7-492C-863D-671789C4147C}" type="datetimeFigureOut">
              <a:rPr lang="en-US"/>
              <a:pPr>
                <a:defRPr/>
              </a:pPr>
              <a:t>9/19/2011</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B4492218-BB20-4FE4-A267-92ED0256B198}" type="slidenum">
              <a:rPr lang="en-US"/>
              <a:pPr>
                <a:defRPr/>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BD5B7DAC-8AB6-4F58-BDA1-3766DA61481B}" type="datetimeFigureOut">
              <a:rPr lang="en-US"/>
              <a:pPr>
                <a:defRPr/>
              </a:pPr>
              <a:t>9/19/2011</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BD460757-9F56-43E0-AFD9-3B9D5BAA1656}" type="slidenum">
              <a:rPr lang="en-US"/>
              <a:pPr>
                <a:defRPr/>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CEF3CD36-834E-42D3-B75E-F457D2CCCCD5}" type="datetimeFigureOut">
              <a:rPr lang="en-US"/>
              <a:pPr>
                <a:defRPr/>
              </a:pPr>
              <a:t>9/19/2011</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D0AD7A10-5D57-4D45-95F4-06B9F88CD2E4}" type="slidenum">
              <a:rPr lang="en-US"/>
              <a:pPr>
                <a:defRPr/>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l="-6000"/>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B6486A57-068B-40B5-82ED-6EFFBFE59FA8}" type="datetimeFigureOut">
              <a:rPr lang="en-US"/>
              <a:pPr>
                <a:defRPr/>
              </a:pPr>
              <a:t>9/19/2011</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dirty="0">
                <a:solidFill>
                  <a:schemeClr val="tx1">
                    <a:tint val="75000"/>
                  </a:schemeClr>
                </a:solidFill>
                <a:latin typeface="+mn-lt"/>
                <a:cs typeface="+mn-cs"/>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1103FFD7-4644-4B9E-A52D-C4A63CD949C3}" type="slidenum">
              <a:rPr lang="en-US"/>
              <a:pPr>
                <a:defRPr/>
              </a:pPr>
              <a:t>‹#›</a:t>
            </a:fld>
            <a:endParaRPr lang="en-US" dirty="0"/>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6000"/>
          </a:stretch>
        </a:blipFill>
        <a:effectLst/>
      </p:bgPr>
    </p:bg>
    <p:spTree>
      <p:nvGrpSpPr>
        <p:cNvPr id="1" name=""/>
        <p:cNvGrpSpPr/>
        <p:nvPr/>
      </p:nvGrpSpPr>
      <p:grpSpPr>
        <a:xfrm>
          <a:off x="0" y="0"/>
          <a:ext cx="0" cy="0"/>
          <a:chOff x="0" y="0"/>
          <a:chExt cx="0" cy="0"/>
        </a:xfrm>
      </p:grpSpPr>
      <p:sp>
        <p:nvSpPr>
          <p:cNvPr id="13314" name="Title 1"/>
          <p:cNvSpPr>
            <a:spLocks noGrp="1"/>
          </p:cNvSpPr>
          <p:nvPr>
            <p:ph type="ctrTitle"/>
          </p:nvPr>
        </p:nvSpPr>
        <p:spPr>
          <a:xfrm>
            <a:off x="685800" y="1484313"/>
            <a:ext cx="7772400" cy="1368425"/>
          </a:xfrm>
        </p:spPr>
        <p:txBody>
          <a:bodyPr/>
          <a:lstStyle/>
          <a:p>
            <a:pPr algn="l" eaLnBrk="1" hangingPunct="1"/>
            <a:r>
              <a:rPr lang="en-GB" sz="4800" smtClean="0">
                <a:solidFill>
                  <a:schemeClr val="bg1"/>
                </a:solidFill>
                <a:latin typeface="Arial" charset="0"/>
                <a:cs typeface="Arial" charset="0"/>
              </a:rPr>
              <a:t>Life Sciences Skills Strategy Board</a:t>
            </a:r>
            <a:endParaRPr lang="en-US" sz="4800" smtClean="0">
              <a:solidFill>
                <a:schemeClr val="bg1"/>
              </a:solidFill>
              <a:latin typeface="Arial" charset="0"/>
              <a:cs typeface="Arial" charset="0"/>
            </a:endParaRPr>
          </a:p>
        </p:txBody>
      </p:sp>
      <p:sp>
        <p:nvSpPr>
          <p:cNvPr id="13315" name="Subtitle 2"/>
          <p:cNvSpPr>
            <a:spLocks noGrp="1"/>
          </p:cNvSpPr>
          <p:nvPr>
            <p:ph type="subTitle" idx="1"/>
          </p:nvPr>
        </p:nvSpPr>
        <p:spPr>
          <a:xfrm>
            <a:off x="755650" y="3068638"/>
            <a:ext cx="7632700" cy="1944687"/>
          </a:xfrm>
        </p:spPr>
        <p:txBody>
          <a:bodyPr/>
          <a:lstStyle/>
          <a:p>
            <a:pPr algn="l" eaLnBrk="1" hangingPunct="1"/>
            <a:r>
              <a:rPr lang="en-GB" smtClean="0">
                <a:solidFill>
                  <a:srgbClr val="BFBFBF"/>
                </a:solidFill>
                <a:latin typeface="Arial" charset="0"/>
                <a:cs typeface="Arial" charset="0"/>
              </a:rPr>
              <a:t>Joanna Woolf</a:t>
            </a:r>
            <a:br>
              <a:rPr lang="en-GB" smtClean="0">
                <a:solidFill>
                  <a:srgbClr val="BFBFBF"/>
                </a:solidFill>
                <a:latin typeface="Arial" charset="0"/>
                <a:cs typeface="Arial" charset="0"/>
              </a:rPr>
            </a:br>
            <a:r>
              <a:rPr lang="en-GB" smtClean="0">
                <a:solidFill>
                  <a:srgbClr val="BFBFBF"/>
                </a:solidFill>
                <a:latin typeface="Arial" charset="0"/>
                <a:cs typeface="Arial" charset="0"/>
              </a:rPr>
              <a:t>Cogent CEO</a:t>
            </a:r>
            <a:endParaRPr lang="en-US" smtClean="0">
              <a:solidFill>
                <a:srgbClr val="BFBFBF"/>
              </a:solidFill>
              <a:latin typeface="Arial" charset="0"/>
              <a:cs typeface="Arial"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Rectangle 2"/>
          <p:cNvSpPr>
            <a:spLocks noGrp="1"/>
          </p:cNvSpPr>
          <p:nvPr>
            <p:ph type="title"/>
          </p:nvPr>
        </p:nvSpPr>
        <p:spPr>
          <a:xfrm>
            <a:off x="395288" y="0"/>
            <a:ext cx="7561262" cy="1143000"/>
          </a:xfrm>
        </p:spPr>
        <p:txBody>
          <a:bodyPr/>
          <a:lstStyle/>
          <a:p>
            <a:r>
              <a:rPr lang="en-GB" smtClean="0">
                <a:solidFill>
                  <a:schemeClr val="bg1"/>
                </a:solidFill>
              </a:rPr>
              <a:t>Autumn Package</a:t>
            </a:r>
            <a:endParaRPr lang="en-US" smtClean="0">
              <a:solidFill>
                <a:schemeClr val="bg1"/>
              </a:solidFill>
            </a:endParaRPr>
          </a:p>
        </p:txBody>
      </p:sp>
      <p:sp>
        <p:nvSpPr>
          <p:cNvPr id="14338" name="Rectangle 4"/>
          <p:cNvSpPr>
            <a:spLocks noChangeArrowheads="1"/>
          </p:cNvSpPr>
          <p:nvPr/>
        </p:nvSpPr>
        <p:spPr bwMode="auto">
          <a:xfrm>
            <a:off x="250825" y="1852613"/>
            <a:ext cx="8569325" cy="4094162"/>
          </a:xfrm>
          <a:prstGeom prst="rect">
            <a:avLst/>
          </a:prstGeom>
          <a:noFill/>
          <a:ln w="9525">
            <a:noFill/>
            <a:miter lim="800000"/>
            <a:headEnd/>
            <a:tailEnd/>
          </a:ln>
        </p:spPr>
        <p:txBody>
          <a:bodyPr anchor="ctr">
            <a:spAutoFit/>
          </a:bodyPr>
          <a:lstStyle/>
          <a:p>
            <a:r>
              <a:rPr lang="en-GB" sz="2000"/>
              <a:t>The Prime Minister has asked Rt. Hon David Willetts, Minister of State for Universities and Science with Lord Howe, Parliamentary Under Secretary of State for Quality in the Department for Health, to identify areas for development to ensure the UK maintains and builds on its world leading position for Life Sciences</a:t>
            </a:r>
          </a:p>
          <a:p>
            <a:endParaRPr lang="en-GB" sz="2000"/>
          </a:p>
          <a:p>
            <a:endParaRPr lang="en-GB" sz="2000"/>
          </a:p>
          <a:p>
            <a:r>
              <a:rPr lang="en-GB" sz="2000"/>
              <a:t>The LSSB is asked to identify any suggestions or ideas to put forward that would have an impact on ensuring the skills base to support the sector</a:t>
            </a:r>
          </a:p>
          <a:p>
            <a:endParaRPr lang="en-GB" sz="2000"/>
          </a:p>
          <a:p>
            <a:r>
              <a:rPr lang="en-GB" sz="2000"/>
              <a:t/>
            </a:r>
            <a:br>
              <a:rPr lang="en-GB" sz="2000"/>
            </a:br>
            <a:r>
              <a:rPr lang="en-GB" sz="2000"/>
              <a:t/>
            </a:r>
            <a:br>
              <a:rPr lang="en-GB" sz="2000"/>
            </a:br>
            <a:endParaRPr lang="en-GB" sz="200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Rectangle 2"/>
          <p:cNvSpPr>
            <a:spLocks noGrp="1"/>
          </p:cNvSpPr>
          <p:nvPr>
            <p:ph type="title"/>
          </p:nvPr>
        </p:nvSpPr>
        <p:spPr>
          <a:xfrm>
            <a:off x="395288" y="0"/>
            <a:ext cx="7561262" cy="1143000"/>
          </a:xfrm>
        </p:spPr>
        <p:txBody>
          <a:bodyPr/>
          <a:lstStyle/>
          <a:p>
            <a:r>
              <a:rPr lang="en-GB" smtClean="0">
                <a:solidFill>
                  <a:schemeClr val="bg1"/>
                </a:solidFill>
              </a:rPr>
              <a:t>Autumn Package</a:t>
            </a:r>
            <a:endParaRPr lang="en-US" smtClean="0">
              <a:solidFill>
                <a:schemeClr val="bg1"/>
              </a:solidFill>
            </a:endParaRPr>
          </a:p>
        </p:txBody>
      </p:sp>
      <p:sp>
        <p:nvSpPr>
          <p:cNvPr id="15362" name="Rectangle 4"/>
          <p:cNvSpPr>
            <a:spLocks noChangeArrowheads="1"/>
          </p:cNvSpPr>
          <p:nvPr/>
        </p:nvSpPr>
        <p:spPr bwMode="auto">
          <a:xfrm>
            <a:off x="250825" y="2025650"/>
            <a:ext cx="8569325" cy="3478213"/>
          </a:xfrm>
          <a:prstGeom prst="rect">
            <a:avLst/>
          </a:prstGeom>
          <a:noFill/>
          <a:ln w="9525">
            <a:noFill/>
            <a:miter lim="800000"/>
            <a:headEnd/>
            <a:tailEnd/>
          </a:ln>
        </p:spPr>
        <p:txBody>
          <a:bodyPr anchor="ctr">
            <a:spAutoFit/>
          </a:bodyPr>
          <a:lstStyle/>
          <a:p>
            <a:r>
              <a:rPr lang="en-GB" sz="2000"/>
              <a:t>We already have an Action Plan signed off by LSSB and are taking forwards 4 priorities:-</a:t>
            </a:r>
          </a:p>
          <a:p>
            <a:pPr lvl="1">
              <a:buFont typeface="Arial" charset="0"/>
              <a:buChar char="•"/>
            </a:pPr>
            <a:r>
              <a:rPr lang="en-GB" sz="2000"/>
              <a:t> Apprenticeships</a:t>
            </a:r>
          </a:p>
          <a:p>
            <a:pPr lvl="1">
              <a:buFont typeface="Arial" charset="0"/>
              <a:buChar char="•"/>
            </a:pPr>
            <a:r>
              <a:rPr lang="en-GB" sz="2000"/>
              <a:t> SME’s</a:t>
            </a:r>
          </a:p>
          <a:p>
            <a:pPr lvl="1">
              <a:buFont typeface="Arial" charset="0"/>
              <a:buChar char="•"/>
            </a:pPr>
            <a:r>
              <a:rPr lang="en-GB" sz="2000"/>
              <a:t> Placements</a:t>
            </a:r>
          </a:p>
          <a:p>
            <a:pPr lvl="1">
              <a:buFont typeface="Arial" charset="0"/>
              <a:buChar char="•"/>
            </a:pPr>
            <a:r>
              <a:rPr lang="en-GB" sz="2000"/>
              <a:t> Skills Signalling</a:t>
            </a:r>
          </a:p>
          <a:p>
            <a:pPr lvl="1">
              <a:buFont typeface="Arial" charset="0"/>
              <a:buChar char="•"/>
            </a:pPr>
            <a:endParaRPr lang="en-GB" sz="2000"/>
          </a:p>
          <a:p>
            <a:r>
              <a:rPr lang="en-GB" sz="2000"/>
              <a:t>Are there any ideas/suggestions that could really make a difference to taking forward these priorities?</a:t>
            </a:r>
          </a:p>
          <a:p>
            <a:endParaRPr lang="en-GB" sz="2000"/>
          </a:p>
          <a:p>
            <a:endParaRPr lang="en-GB" sz="200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Rectangle 2"/>
          <p:cNvSpPr>
            <a:spLocks noGrp="1"/>
          </p:cNvSpPr>
          <p:nvPr>
            <p:ph type="title"/>
          </p:nvPr>
        </p:nvSpPr>
        <p:spPr>
          <a:xfrm>
            <a:off x="395288" y="0"/>
            <a:ext cx="7561262" cy="1143000"/>
          </a:xfrm>
        </p:spPr>
        <p:txBody>
          <a:bodyPr/>
          <a:lstStyle/>
          <a:p>
            <a:r>
              <a:rPr lang="en-GB" smtClean="0">
                <a:solidFill>
                  <a:schemeClr val="bg1"/>
                </a:solidFill>
              </a:rPr>
              <a:t>Autumn Package</a:t>
            </a:r>
            <a:endParaRPr lang="en-US" smtClean="0">
              <a:solidFill>
                <a:schemeClr val="bg1"/>
              </a:solidFill>
            </a:endParaRPr>
          </a:p>
        </p:txBody>
      </p:sp>
      <p:sp>
        <p:nvSpPr>
          <p:cNvPr id="16386" name="Rectangle 4"/>
          <p:cNvSpPr>
            <a:spLocks noChangeArrowheads="1"/>
          </p:cNvSpPr>
          <p:nvPr/>
        </p:nvSpPr>
        <p:spPr bwMode="auto">
          <a:xfrm>
            <a:off x="250825" y="2082800"/>
            <a:ext cx="8569325" cy="3786188"/>
          </a:xfrm>
          <a:prstGeom prst="rect">
            <a:avLst/>
          </a:prstGeom>
          <a:noFill/>
          <a:ln w="9525">
            <a:noFill/>
            <a:miter lim="800000"/>
            <a:headEnd/>
            <a:tailEnd/>
          </a:ln>
        </p:spPr>
        <p:txBody>
          <a:bodyPr anchor="ctr">
            <a:spAutoFit/>
          </a:bodyPr>
          <a:lstStyle/>
          <a:p>
            <a:r>
              <a:rPr lang="en-GB" sz="2000"/>
              <a:t>Some suggestions for consideration:-</a:t>
            </a:r>
          </a:p>
          <a:p>
            <a:pPr lvl="1"/>
            <a:r>
              <a:rPr lang="en-GB" sz="2000"/>
              <a:t> </a:t>
            </a:r>
          </a:p>
          <a:p>
            <a:pPr lvl="1">
              <a:buFont typeface="Arial" charset="0"/>
              <a:buChar char="•"/>
            </a:pPr>
            <a:r>
              <a:rPr lang="en-GB" sz="2000"/>
              <a:t> Apprenticeship funding arrangement to stimulate take-up?</a:t>
            </a:r>
          </a:p>
          <a:p>
            <a:pPr lvl="1"/>
            <a:r>
              <a:rPr lang="en-GB" sz="2000"/>
              <a:t> </a:t>
            </a:r>
          </a:p>
          <a:p>
            <a:pPr lvl="1">
              <a:buFont typeface="Arial" charset="0"/>
              <a:buChar char="•"/>
            </a:pPr>
            <a:r>
              <a:rPr lang="en-GB" sz="2000"/>
              <a:t> SME Leadership Framework</a:t>
            </a:r>
          </a:p>
          <a:p>
            <a:pPr lvl="1"/>
            <a:r>
              <a:rPr lang="en-GB" sz="2000"/>
              <a:t> </a:t>
            </a:r>
          </a:p>
          <a:p>
            <a:pPr lvl="1">
              <a:buFont typeface="Arial" charset="0"/>
              <a:buChar char="•"/>
            </a:pPr>
            <a:r>
              <a:rPr lang="en-GB" sz="2000"/>
              <a:t> Life Sciences MBA</a:t>
            </a:r>
          </a:p>
          <a:p>
            <a:pPr lvl="1">
              <a:buFont typeface="Arial" charset="0"/>
              <a:buChar char="•"/>
            </a:pPr>
            <a:endParaRPr lang="en-GB" sz="2000"/>
          </a:p>
          <a:p>
            <a:pPr lvl="1">
              <a:buFont typeface="Arial" charset="0"/>
              <a:buChar char="•"/>
            </a:pPr>
            <a:endParaRPr lang="en-GB" sz="2000"/>
          </a:p>
          <a:p>
            <a:endParaRPr lang="en-GB" sz="2000"/>
          </a:p>
          <a:p>
            <a:endParaRPr lang="en-GB" sz="2000"/>
          </a:p>
          <a:p>
            <a:endParaRPr lang="en-GB" sz="200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189</TotalTime>
  <Words>145</Words>
  <Application>Microsoft Office PowerPoint</Application>
  <PresentationFormat>On-screen Show (4:3)</PresentationFormat>
  <Paragraphs>28</Paragraphs>
  <Slides>4</Slides>
  <Notes>0</Notes>
  <HiddenSlides>0</HiddenSlides>
  <MMClips>0</MMClips>
  <ScaleCrop>false</ScaleCrop>
  <HeadingPairs>
    <vt:vector size="6" baseType="variant">
      <vt:variant>
        <vt:lpstr>Fonts Used</vt:lpstr>
      </vt:variant>
      <vt:variant>
        <vt:i4>2</vt:i4>
      </vt:variant>
      <vt:variant>
        <vt:lpstr>Design Template</vt:lpstr>
      </vt:variant>
      <vt:variant>
        <vt:i4>1</vt:i4>
      </vt:variant>
      <vt:variant>
        <vt:lpstr>Slide Titles</vt:lpstr>
      </vt:variant>
      <vt:variant>
        <vt:i4>4</vt:i4>
      </vt:variant>
    </vt:vector>
  </HeadingPairs>
  <TitlesOfParts>
    <vt:vector size="7" baseType="lpstr">
      <vt:lpstr>Arial</vt:lpstr>
      <vt:lpstr>Calibri</vt:lpstr>
      <vt:lpstr>Office Theme</vt:lpstr>
      <vt:lpstr>Life Sciences Skills Strategy Board</vt:lpstr>
      <vt:lpstr>Autumn Package</vt:lpstr>
      <vt:lpstr>Autumn Package</vt:lpstr>
      <vt:lpstr>Autumn Package</vt:lpstr>
    </vt:vector>
  </TitlesOfParts>
  <Company>Dimension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Area</dc:title>
  <dc:creator>Mike</dc:creator>
  <cp:lastModifiedBy>fiona.dellar</cp:lastModifiedBy>
  <cp:revision>21</cp:revision>
  <dcterms:created xsi:type="dcterms:W3CDTF">2011-02-18T15:00:35Z</dcterms:created>
  <dcterms:modified xsi:type="dcterms:W3CDTF">2011-09-19T13:56:28Z</dcterms:modified>
</cp:coreProperties>
</file>