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6" r:id="rId2"/>
    <p:sldId id="263" r:id="rId3"/>
    <p:sldId id="264" r:id="rId4"/>
    <p:sldId id="265" r:id="rId5"/>
    <p:sldId id="266" r:id="rId6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5F11DAA-14AC-4334-A48B-898C785B8571}" type="datetimeFigureOut">
              <a:rPr lang="en-GB"/>
              <a:pPr/>
              <a:t>19/09/2011</a:t>
            </a:fld>
            <a:endParaRPr lang="en-GB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0C64171-2641-44FE-8EA1-19AD86B6AF2F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77AEE-566F-49BC-9622-D39394F88C7B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C5D2A-1268-4BBE-A5DD-763AE3F169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24328-FDB7-4237-A10C-067A2557466F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B47F-65D5-40DF-BC6D-C9234E9EA0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D1A8F-B8D4-4747-879B-8FCDC5E95213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BAB8A-F0D8-4809-80DC-61B9359355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42602-059B-4EED-BCED-9CB905BB3749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5152D-9EA4-4867-A4F1-15C18758B78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A2C3C-B09F-4B87-BC86-BFE885B4D8E7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9FEC6-511F-4AA2-A630-0187D8E038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E9BFE-3FCB-48FA-BA4F-93A678B34E1C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087BF-3FBE-4AF3-91E8-3334DEF6CF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2B3AC-676A-48E8-9C7C-7BC3F4F24234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ABC6D-4615-42FF-A1DE-ECF7D2BC29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125DA-FC66-4853-BA77-C840269352E5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50FB1-68C8-4B6A-AB32-1658FAAAD9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B24B5-80A2-4314-9AFD-7CA97E3D6627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4255E-7DE4-4268-99DC-F3690B2D51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88AE1-27B9-4B1F-8837-88A1D2376843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7979A-24A0-4C4F-BBB3-39762DA466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51DE1-961E-42F6-9B1F-B09A96E8A336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2D326-E1BE-486E-932F-DA00FC2357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E840AC-7388-4F30-B04E-7045A5277004}" type="datetimeFigureOut">
              <a:rPr lang="en-US"/>
              <a:pPr>
                <a:defRPr/>
              </a:pPr>
              <a:t>9/19/2011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30C39E-2FC3-4982-A055-E8AD56B9D7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pPr algn="l" eaLnBrk="1" hangingPunct="1"/>
            <a:r>
              <a:rPr lang="en-GB" sz="4800" smtClean="0">
                <a:solidFill>
                  <a:schemeClr val="bg1"/>
                </a:solidFill>
                <a:latin typeface="Arial" charset="0"/>
                <a:cs typeface="Arial" charset="0"/>
              </a:rPr>
              <a:t>Life Sciences Skills Strategy Board</a:t>
            </a:r>
            <a:endParaRPr lang="en-US" sz="48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3315" name="Subtitle 2"/>
          <p:cNvSpPr>
            <a:spLocks noGrp="1"/>
          </p:cNvSpPr>
          <p:nvPr>
            <p:ph type="subTitle" idx="1"/>
          </p:nvPr>
        </p:nvSpPr>
        <p:spPr>
          <a:xfrm>
            <a:off x="755650" y="3068638"/>
            <a:ext cx="7632700" cy="1944687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rgbClr val="BFBFBF"/>
                </a:solidFill>
                <a:latin typeface="Arial" charset="0"/>
                <a:cs typeface="Arial" charset="0"/>
              </a:rPr>
              <a:t>Nigel Brooksby</a:t>
            </a:r>
            <a:br>
              <a:rPr lang="en-GB" smtClean="0">
                <a:solidFill>
                  <a:srgbClr val="BFBFBF"/>
                </a:solidFill>
                <a:latin typeface="Arial" charset="0"/>
                <a:cs typeface="Arial" charset="0"/>
              </a:rPr>
            </a:br>
            <a:r>
              <a:rPr lang="en-GB" smtClean="0">
                <a:solidFill>
                  <a:srgbClr val="BFBFBF"/>
                </a:solidFill>
                <a:latin typeface="Arial" charset="0"/>
                <a:cs typeface="Arial" charset="0"/>
              </a:rPr>
              <a:t>Chair</a:t>
            </a:r>
            <a:endParaRPr lang="en-US" smtClean="0">
              <a:solidFill>
                <a:srgbClr val="BFBFB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r>
              <a:rPr lang="en-GB" smtClean="0">
                <a:solidFill>
                  <a:schemeClr val="bg1"/>
                </a:solidFill>
              </a:rPr>
              <a:t>Agenda</a:t>
            </a:r>
            <a:endParaRPr lang="en-US" smtClean="0">
              <a:solidFill>
                <a:schemeClr val="bg1"/>
              </a:solidFill>
            </a:endParaRPr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250825" y="1508125"/>
            <a:ext cx="8569325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GB" sz="2000" u="sng"/>
              <a:t>Welcome</a:t>
            </a:r>
            <a:r>
              <a:rPr lang="en-GB" sz="2000"/>
              <a:t/>
            </a:r>
            <a:br>
              <a:rPr lang="en-GB" sz="2000"/>
            </a:br>
            <a:r>
              <a:rPr lang="en-GB" sz="2000"/>
              <a:t>Nigel Brooksby, Chair</a:t>
            </a:r>
            <a:br>
              <a:rPr lang="en-GB" sz="2000"/>
            </a:br>
            <a:endParaRPr lang="en-GB" sz="2000" u="sng"/>
          </a:p>
          <a:p>
            <a:r>
              <a:rPr lang="en-GB" sz="2000" u="sng"/>
              <a:t>Presentation from LAC Working Groups</a:t>
            </a:r>
            <a:r>
              <a:rPr lang="en-GB" sz="2000"/>
              <a:t/>
            </a:r>
            <a:br>
              <a:rPr lang="en-GB" sz="2000"/>
            </a:br>
            <a:r>
              <a:rPr lang="en-GB" sz="2000"/>
              <a:t>John Holton, Cogent</a:t>
            </a:r>
            <a:br>
              <a:rPr lang="en-GB" sz="2000"/>
            </a:br>
            <a:r>
              <a:rPr lang="en-GB" sz="2000"/>
              <a:t/>
            </a:r>
            <a:br>
              <a:rPr lang="en-GB" sz="2000"/>
            </a:br>
            <a:r>
              <a:rPr lang="en-GB" sz="2000" u="sng"/>
              <a:t>Update from the Office for Life sciences</a:t>
            </a:r>
            <a:r>
              <a:rPr lang="en-GB" sz="2000"/>
              <a:t/>
            </a:r>
            <a:br>
              <a:rPr lang="en-GB" sz="2000"/>
            </a:br>
            <a:r>
              <a:rPr lang="en-GB" sz="2000"/>
              <a:t>Christine Bloor, BIS </a:t>
            </a:r>
            <a:br>
              <a:rPr lang="en-GB" sz="2000"/>
            </a:br>
            <a:r>
              <a:rPr lang="en-GB" sz="2000"/>
              <a:t/>
            </a:r>
            <a:br>
              <a:rPr lang="en-GB" sz="2000"/>
            </a:br>
            <a:r>
              <a:rPr lang="en-GB" sz="2000" u="sng"/>
              <a:t>Ideas for the Autumn Package</a:t>
            </a:r>
            <a:r>
              <a:rPr lang="en-GB" sz="2000"/>
              <a:t/>
            </a:r>
            <a:br>
              <a:rPr lang="en-GB" sz="2000"/>
            </a:br>
            <a:r>
              <a:rPr lang="en-GB" sz="2000"/>
              <a:t>Joanna Woolf, Cogent </a:t>
            </a:r>
            <a:br>
              <a:rPr lang="en-GB" sz="2000"/>
            </a:br>
            <a:endParaRPr lang="en-GB" sz="2000" u="sng"/>
          </a:p>
          <a:p>
            <a:r>
              <a:rPr lang="en-GB" sz="2000" u="sng"/>
              <a:t>Support from the LSSB for the Action Plan</a:t>
            </a:r>
            <a:r>
              <a:rPr lang="en-GB" sz="2000"/>
              <a:t/>
            </a:r>
            <a:br>
              <a:rPr lang="en-GB" sz="2000"/>
            </a:br>
            <a:r>
              <a:rPr lang="en-GB" sz="2000"/>
              <a:t>Nigel Brooksby, Chair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Chairman's View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We have listened to the sector.</a:t>
            </a:r>
          </a:p>
          <a:p>
            <a:r>
              <a:rPr lang="en-GB" smtClean="0"/>
              <a:t>We have developed and LSSB signed off the Skills Action Plan</a:t>
            </a:r>
          </a:p>
          <a:p>
            <a:r>
              <a:rPr lang="en-GB" smtClean="0"/>
              <a:t>We have set up Working Groups with established work plans</a:t>
            </a:r>
          </a:p>
          <a:p>
            <a:r>
              <a:rPr lang="en-GB" smtClean="0"/>
              <a:t>Today we will give you feedback on progress in the Working Groups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LSSB Role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68313" y="1557338"/>
            <a:ext cx="8218487" cy="4392612"/>
          </a:xfrm>
        </p:spPr>
        <p:txBody>
          <a:bodyPr/>
          <a:lstStyle/>
          <a:p>
            <a:r>
              <a:rPr lang="en-GB" smtClean="0"/>
              <a:t>Total commitment and support for the actions being taken forward from members</a:t>
            </a:r>
          </a:p>
          <a:p>
            <a:r>
              <a:rPr lang="en-GB" smtClean="0"/>
              <a:t>To identify individuals from </a:t>
            </a:r>
            <a:r>
              <a:rPr lang="en-GB" i="1" smtClean="0"/>
              <a:t>your organisations </a:t>
            </a:r>
            <a:r>
              <a:rPr lang="en-GB" smtClean="0"/>
              <a:t>to engage in the Working Groups</a:t>
            </a:r>
          </a:p>
          <a:p>
            <a:r>
              <a:rPr lang="en-GB" smtClean="0"/>
              <a:t>Involvement from your company to support the actions</a:t>
            </a:r>
          </a:p>
          <a:p>
            <a:r>
              <a:rPr lang="en-GB" smtClean="0"/>
              <a:t>Lead by example and through your supply chains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Keeping up the Pace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Together we are working on a comprehensive set of measures to improve the skills environment in the UK, improve sector competitiveness and deliver a professional workforce ready for future growth.</a:t>
            </a:r>
          </a:p>
          <a:p>
            <a:r>
              <a:rPr lang="en-GB" smtClean="0"/>
              <a:t>Thanks to those employers and stakeholders who are already engaged in our work</a:t>
            </a:r>
          </a:p>
          <a:p>
            <a:r>
              <a:rPr lang="en-GB" smtClean="0"/>
              <a:t>We need your continued support to help us to deliver success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191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Life Sciences Skills Strategy Board</vt:lpstr>
      <vt:lpstr>Agenda</vt:lpstr>
      <vt:lpstr>Chairman's View</vt:lpstr>
      <vt:lpstr>LSSB Role</vt:lpstr>
      <vt:lpstr>Keeping up the Pace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fiona.dellar</cp:lastModifiedBy>
  <cp:revision>16</cp:revision>
  <dcterms:created xsi:type="dcterms:W3CDTF">2011-02-18T15:00:35Z</dcterms:created>
  <dcterms:modified xsi:type="dcterms:W3CDTF">2011-09-19T12:54:32Z</dcterms:modified>
</cp:coreProperties>
</file>